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7D676-22AD-96D4-8F51-82A633E69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D72A29-04F3-C7A6-9B2A-A064443E3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61D2B0-26D9-15D1-1A9F-BB4EB3D25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E61CC-6640-473A-A1A5-1F900DA26813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4F5C52-073E-2D62-9DB4-22F81815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001A35-5E26-8C45-8154-ECE77BE9B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84B41-CD16-4D33-9A40-7E20B8089E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06966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7CD9BC-9404-83AD-FF03-E1714C4E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AD63164-B15D-B0C5-C143-B7C4327C3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297801-2CB8-C8ED-B2D7-9415479DA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E61CC-6640-473A-A1A5-1F900DA26813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A9062F-38B5-7A13-AECB-DB308C605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BB240C-8DFC-F84A-DF80-B9A5001E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84B41-CD16-4D33-9A40-7E20B8089E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3433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901FFC-3063-3C80-0FE6-B74FFCA3C2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000EC8F-09E6-F897-3F5E-AE39B7D406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CA805C-F856-DD37-D387-550515E6B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E61CC-6640-473A-A1A5-1F900DA26813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A9FFEA-1C35-B787-7BB7-A941B3B49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4BDB98-D433-2B81-9C33-A8EE51D8C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84B41-CD16-4D33-9A40-7E20B8089E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20201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FA3A32-3230-954F-8A39-4729D964D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D4620A-07E5-1745-3FF5-E63C32A47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76A4EB-F024-8D4B-DBF8-D0AAD6175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E61CC-6640-473A-A1A5-1F900DA26813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74FACF-5128-F6D3-67E0-1F3C9D5A8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985BAC-12E8-83B0-1396-DC1EA5FA2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84B41-CD16-4D33-9A40-7E20B8089E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5405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7E3A48-E458-815E-AA67-640DD0703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72350E5-41AB-9865-BC16-93C5CF0E47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8ABCF3-6685-5C3E-9218-833527EA8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E61CC-6640-473A-A1A5-1F900DA26813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AEC946-00E9-F31C-6A2B-514730E8E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12880F-087B-E77C-E230-6621A2B5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84B41-CD16-4D33-9A40-7E20B8089E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667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DD3E57-3542-E3AA-1298-183BC4F9B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6577C0-FD76-8FD8-85A8-86BA9D0B40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F04C720-C0AC-8FAE-C9DB-D85D6F7910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52865D5-86E7-45F3-BE67-43E19288B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E61CC-6640-473A-A1A5-1F900DA26813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14A71E-73FF-AED1-3A7E-CD0862E0D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E2988A-43BF-BAA5-E728-9F4AED005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84B41-CD16-4D33-9A40-7E20B8089E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1088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15F5C5-FF6C-1945-E87B-7793C314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889A116-00C0-C9DE-5018-7D1493AC2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3999B8-ECC1-4823-1A40-0E9EEC5CA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4F1D6B2-9E46-411D-494D-081F5751C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DC1A3E4-3FF4-E86B-3167-91AD8525FC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B73949E-BA79-6FF9-8D87-46CB54CDF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E61CC-6640-473A-A1A5-1F900DA26813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7A135F-11FF-9105-0AA8-752D0296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C913350-CA70-2A64-BEC2-3E283FF86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84B41-CD16-4D33-9A40-7E20B8089E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3228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28316-C501-7195-746E-E28CAC0D4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0DAB29-5BEA-EB33-96D8-285D5C1F5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E61CC-6640-473A-A1A5-1F900DA26813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C53998-A7B7-42C2-612A-D9E23E84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78F1716-7FC6-CF2F-4A19-E926C17A1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84B41-CD16-4D33-9A40-7E20B8089E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6440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6C2868A-C6C5-6A73-4099-24AF73EBE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E61CC-6640-473A-A1A5-1F900DA26813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6C2ED1F-3FAB-FC89-3291-DD8C3C686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55E4E9-0913-1400-396C-70382E2C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84B41-CD16-4D33-9A40-7E20B8089E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37386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93942F-833E-0391-D625-5F6822520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0AD8D0-8933-C66C-8A26-5B7E4F9A8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ECD5E7-482E-5499-9DA1-45A8F0113B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67B4D6-3A30-C90B-DE98-F3C0BACBD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E61CC-6640-473A-A1A5-1F900DA26813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5543C8-9C76-036D-1047-336CC601A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8DA8C4-C18F-8A1F-F9C9-030386E09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84B41-CD16-4D33-9A40-7E20B8089E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467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95CF3F-B6FE-8A44-BEB7-838F57CAF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C4394DC-43AE-D2A1-E6BE-E2BD85EDB8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313C98C-B367-A509-461F-E9666EB4A5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E86400-FF1D-625E-FE2B-36BB67B7C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E61CC-6640-473A-A1A5-1F900DA26813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183F043-B189-D34C-8791-CD2FB3C9A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4F1ABD9-45DE-B1F3-E541-CA1A7FD5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84B41-CD16-4D33-9A40-7E20B8089E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0865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4C0DC02-2DBA-CC2C-3B9C-8866BE432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E1E78C-11F0-186C-7F1D-FABAA49D6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051C71-CA74-5808-037D-EBAFF45A8C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4E61CC-6640-473A-A1A5-1F900DA26813}" type="datetimeFigureOut">
              <a:rPr lang="es-MX" smtClean="0"/>
              <a:t>04/07/2024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DEFF32-786F-6061-5995-B9C06E632E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230443-7727-6DE7-C7DB-02E9E5486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184B41-CD16-4D33-9A40-7E20B8089E7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815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l.acm.org/doi/abs/10.1145/3351095.3372854" TargetMode="External"/><Relationship Id="rId2" Type="http://schemas.openxmlformats.org/officeDocument/2006/relationships/hyperlink" Target="https://www.sciencedirect.com/science/article/abs/pii/S037722171930373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ink.springer.com/article/10.1007/s00146-020-01112-w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D4804-10B3-89EE-8104-766D8DF58C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s-MX" b="1" i="0" u="none" strike="noStrike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highlight>
                  <a:srgbClr val="FFFFFF"/>
                </a:highlight>
                <a:latin typeface="Arial" panose="020B0604020202020204" pitchFamily="34" charset="0"/>
              </a:rPr>
              <a:t>Desafíos éticos de la Ciencia de Datos</a:t>
            </a:r>
            <a:endParaRPr lang="es-MX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29583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F2B68-67FA-1063-B74B-7B4949685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A2321B-2281-8C13-B76A-889F46C9C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29AE20-D8BD-4184-A2A7-BF57AD026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12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932B6-8B5D-32FC-5DB1-DD7FD14D1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DA49F7C-DFFE-FC67-7896-5DFEE44B9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90554D-85C9-BA7D-B324-0939E3C52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62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DAC6E-F801-FB18-8CA8-40053ABD1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F7EA8B-6247-C809-19CE-00E2A5076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D4507E-4111-CACE-9EF6-A68F1119C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75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444BDE-AED5-6704-428F-9B967054B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0D4F53-33EF-343D-CAAB-2740DBC4B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D9E0C6-6E21-0E08-1B39-D96EBEE6F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504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4CFAE7-4B6A-8ECC-DDF3-37B8DDEA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F4DE27-D886-BAFC-A26C-19AB418CE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9C7932-A592-8D72-589B-6FFBE25B9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08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28164E-9FB0-3B9D-9CCF-7142E12EC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7FC1BC-B355-AFAB-58B2-BA0E79152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C482DA-97C8-D21D-ABD6-3B1C8BA4D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25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FF9868-5000-FFD5-A416-A29322A97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C58577-4E99-B5F8-573E-8AF2AD874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CC27F4-41B4-82CE-C465-2B2F3659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828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FC6C8-7295-AD81-636C-57D6EE877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46C161-D10B-4052-CA22-EADDEBB0F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240F8A-475A-C798-EBBA-A349D6A1D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15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92AE44-D906-1C6F-B403-EBF99F5D3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DBDCAB-C955-571B-1653-7B4E72377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3A1FCF1-CC04-9F55-3A29-9DB3E5E00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12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0F0A57-EA9A-B67C-DEFD-7E5164DE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3132E3-5279-B83A-09E6-6FA6CC9AF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D1E8C0-DC00-CD7F-5D91-BABB2CDCC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5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3968B-319C-5533-AEE9-27CEC22DD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D23145-B84A-4BC3-CEA2-FD6933D2F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583F1F6-8ECE-5A04-1D67-7B735C4BE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9981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9DE12-4B48-88C7-F738-4909BCCC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2C5603-040E-4A8D-4015-4C8F96B21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1F6643-7CC1-1721-F1D5-97AEEE462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63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9D7B32-B916-5A94-199A-35DF05B1B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306F4B-3B63-FA5E-47FC-A2BB13652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83C006-02F0-4D0F-3F86-70E924C4F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54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2F610-74DA-15A0-2E94-246076609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97951A-9C39-99D5-2294-CABD3BC8A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A8E1CC-AEC9-E025-2D99-E3C620B8C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02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C56FFA-14BB-0B4A-9792-1F663B9B6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A2AB54-0D07-0524-352C-04571EA7C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D1CD81D-1992-FE24-8133-1772C1FFE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4529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E03D92-04ED-A599-517A-162CA5255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162402-290E-D691-AC77-DE9C230FD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660134-57CC-EB88-26D2-E6D7E21B3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64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DACD9-0FA1-C6C4-8F9D-32827A2B6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E9D6EF-E95E-FD5B-C317-BAF25844C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3CDB264-CCCB-80D4-BEA7-75A8142A4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02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6C62D-23A8-AAC3-BE57-ABFEE0EB1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D4E9AA-6D27-F8A6-B628-924CC3E6F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B07B17-5CE2-50A9-4A6B-98746CD6F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42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1E657-CFCD-0DE7-5E20-4BFCB076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4F2306-41DA-7609-BE8E-9B979A3EE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685F9C-8DEE-22D5-6787-7B7485FD9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93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E048E-B7F2-BB04-7ACD-5CD7C124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8E2FD5A-BCDE-FECC-9057-BC5319DEF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5EADB6-C85A-0F51-FEBF-6FACC89A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8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80B98-D351-88C7-9E5B-ED34C6ADF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5E14DA-1DEE-F1CD-3D54-F215663787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3679E7-3A1A-D2E7-7672-989AB50D1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0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6ACDDF-B172-2FB7-C85F-6BFFC6C8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7974CA-BA80-9931-9C3A-B424FD33F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D5BF5F-0B1B-3652-1624-AA7BB5D8D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26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3B8934B-1AAB-3E6A-23BC-04976D810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/>
          <a:lstStyle/>
          <a:p>
            <a:r>
              <a:rPr lang="es-MX" dirty="0">
                <a:hlinkClick r:id="rId2"/>
              </a:rPr>
              <a:t>https://www.sciencedirect.com/science/article/abs/pii/S037722171930373X</a:t>
            </a:r>
            <a:endParaRPr lang="es-MX" dirty="0"/>
          </a:p>
          <a:p>
            <a:r>
              <a:rPr lang="es-MX" dirty="0">
                <a:hlinkClick r:id="rId3"/>
              </a:rPr>
              <a:t>https://dl.acm.org/doi/abs/10.1145/3351095.3372854</a:t>
            </a:r>
            <a:endParaRPr lang="es-MX" dirty="0"/>
          </a:p>
          <a:p>
            <a:r>
              <a:rPr lang="es-MX" dirty="0">
                <a:hlinkClick r:id="rId4"/>
              </a:rPr>
              <a:t>https://link.springer.com/article/10.1007/s00146-020-01112-w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0509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4F050-1C5D-BE0B-28B5-C82D0AC73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3F753C-B088-AD8A-6777-B500B423E4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C12E0C-B2A2-E4D8-4825-3DB5A362A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7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D333A-ED98-DB6A-670D-B169CE2D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8D7E4B-AFE5-0DC8-7772-CFD049C58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4C8735-C17D-21E4-9A50-0FB1EEE60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30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E6CAD-BE90-BC5B-1EB8-515116920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2B031F-0E23-4770-B8A1-4E5D8BDA28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C67FEA-C229-24F9-1A6A-D6621B999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98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42926-DB1E-DE50-DBC4-C6CA4BFD2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9A5543-6074-1CFC-DF2A-D108BEBA7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6EA42C-B391-9FB5-CFCB-40C443D14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88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410DB2-A9CE-1E1D-E122-F8B797EA3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E8C7E8-0901-9D65-4BF3-051EECCB6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512833-32C0-C6DD-39BE-1FE8BB91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5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C8089-FACD-C962-4268-873912E43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4B2BCB-A385-E2B2-5D9C-D424CAA8E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C8743C-A8DF-FC40-9D45-D2F24909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620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50</Words>
  <Application>Microsoft Office PowerPoint</Application>
  <PresentationFormat>Panorámica</PresentationFormat>
  <Paragraphs>4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Tema de Office</vt:lpstr>
      <vt:lpstr>Desafíos éticos de la Ciencia de Datos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Iturbe Gil</dc:creator>
  <cp:lastModifiedBy>Carlos Iturbe Gil</cp:lastModifiedBy>
  <cp:revision>27</cp:revision>
  <dcterms:created xsi:type="dcterms:W3CDTF">2024-07-04T20:47:19Z</dcterms:created>
  <dcterms:modified xsi:type="dcterms:W3CDTF">2024-07-04T23:21:46Z</dcterms:modified>
</cp:coreProperties>
</file>